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49"/>
    <p:restoredTop sz="94729"/>
  </p:normalViewPr>
  <p:slideViewPr>
    <p:cSldViewPr snapToGrid="0" snapToObjects="1">
      <p:cViewPr varScale="1">
        <p:scale>
          <a:sx n="109" d="100"/>
          <a:sy n="109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80B19-5C12-5443-8255-DEA935CD076E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CAFB-156E-2348-96E8-CC16FE9A9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80B19-5C12-5443-8255-DEA935CD076E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CAFB-156E-2348-96E8-CC16FE9A9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80B19-5C12-5443-8255-DEA935CD076E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CAFB-156E-2348-96E8-CC16FE9A9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80B19-5C12-5443-8255-DEA935CD076E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CAFB-156E-2348-96E8-CC16FE9A9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80B19-5C12-5443-8255-DEA935CD076E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CAFB-156E-2348-96E8-CC16FE9A9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80B19-5C12-5443-8255-DEA935CD076E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CAFB-156E-2348-96E8-CC16FE9A9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80B19-5C12-5443-8255-DEA935CD076E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CAFB-156E-2348-96E8-CC16FE9A9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80B19-5C12-5443-8255-DEA935CD076E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CAFB-156E-2348-96E8-CC16FE9A9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80B19-5C12-5443-8255-DEA935CD076E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CAFB-156E-2348-96E8-CC16FE9A9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80B19-5C12-5443-8255-DEA935CD076E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CAFB-156E-2348-96E8-CC16FE9A9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80B19-5C12-5443-8255-DEA935CD076E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CAFB-156E-2348-96E8-CC16FE9A9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80B19-5C12-5443-8255-DEA935CD076E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BCAFB-156E-2348-96E8-CC16FE9A9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4513"/>
          <a:stretch/>
        </p:blipFill>
        <p:spPr>
          <a:xfrm>
            <a:off x="2896460" y="2266988"/>
            <a:ext cx="9203377" cy="235165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041032" y="2416641"/>
            <a:ext cx="872475" cy="724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62322" y="219140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 1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325091" y="1347589"/>
            <a:ext cx="6212" cy="9808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341447" y="102951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 </a:t>
            </a:r>
            <a:r>
              <a:rPr lang="en-US" dirty="0" err="1" smtClean="0"/>
              <a:t>Num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464596" y="1432584"/>
            <a:ext cx="1415603" cy="88233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690871" y="1496291"/>
            <a:ext cx="11758" cy="10139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41801" y="1167924"/>
            <a:ext cx="103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Field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487801" y="1126959"/>
            <a:ext cx="103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Cell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674421" y="2638784"/>
            <a:ext cx="1222039" cy="14718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1576" y="260130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92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434" y="1555667"/>
            <a:ext cx="9723566" cy="33025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785" y="106452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733266" y="1249191"/>
            <a:ext cx="863903" cy="53184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1664978" y="1965699"/>
            <a:ext cx="863952" cy="3517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3713" y="175767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</a:t>
            </a:r>
            <a:endParaRPr lang="en-US" dirty="0"/>
          </a:p>
        </p:txBody>
      </p:sp>
      <p:cxnSp>
        <p:nvCxnSpPr>
          <p:cNvPr id="14" name="Straight Arrow Connector 13"/>
          <p:cNvCxnSpPr>
            <a:endCxn id="17" idx="3"/>
          </p:cNvCxnSpPr>
          <p:nvPr/>
        </p:nvCxnSpPr>
        <p:spPr>
          <a:xfrm flipH="1">
            <a:off x="1922486" y="2183495"/>
            <a:ext cx="933688" cy="14498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3686" y="214381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 </a:t>
            </a:r>
            <a:r>
              <a:rPr lang="en-US" dirty="0" err="1" smtClean="0"/>
              <a:t>Num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863630" y="2378333"/>
            <a:ext cx="1071648" cy="3765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287110" y="1214178"/>
            <a:ext cx="789857" cy="9453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10185" y="2562999"/>
            <a:ext cx="103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Field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74526" y="879859"/>
            <a:ext cx="103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48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694" y="494787"/>
            <a:ext cx="6304085" cy="58473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39814" y="403896"/>
            <a:ext cx="151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493477" y="588562"/>
            <a:ext cx="122558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1664978" y="1965699"/>
            <a:ext cx="863952" cy="3517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3713" y="175767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</a:t>
            </a:r>
            <a:endParaRPr lang="en-US" dirty="0"/>
          </a:p>
        </p:txBody>
      </p:sp>
      <p:cxnSp>
        <p:nvCxnSpPr>
          <p:cNvPr id="14" name="Straight Arrow Connector 13"/>
          <p:cNvCxnSpPr>
            <a:endCxn id="17" idx="3"/>
          </p:cNvCxnSpPr>
          <p:nvPr/>
        </p:nvCxnSpPr>
        <p:spPr>
          <a:xfrm flipH="1">
            <a:off x="1922486" y="2183495"/>
            <a:ext cx="933688" cy="14498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3686" y="214381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 </a:t>
            </a:r>
            <a:r>
              <a:rPr lang="en-US" dirty="0" err="1" smtClean="0"/>
              <a:t>Num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863630" y="2378333"/>
            <a:ext cx="1071648" cy="3765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287110" y="1214178"/>
            <a:ext cx="789857" cy="9453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10185" y="2562999"/>
            <a:ext cx="103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Field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121206" y="1184797"/>
            <a:ext cx="103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295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2777</TotalTime>
  <Words>20</Words>
  <Application>Microsoft Macintosh PowerPoint</Application>
  <PresentationFormat>Widescreen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dcterms:created xsi:type="dcterms:W3CDTF">2017-11-15T07:06:24Z</dcterms:created>
  <dcterms:modified xsi:type="dcterms:W3CDTF">2017-11-17T05:24:21Z</dcterms:modified>
</cp:coreProperties>
</file>